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8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1CF04969-183B-46EB-8EE4-B1B2E0B2F376}">
          <p14:sldIdLst>
            <p14:sldId id="260"/>
            <p14:sldId id="258"/>
            <p14:sldId id="25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6" autoAdjust="0"/>
    <p:restoredTop sz="94660"/>
  </p:normalViewPr>
  <p:slideViewPr>
    <p:cSldViewPr snapToGrid="0">
      <p:cViewPr varScale="1">
        <p:scale>
          <a:sx n="52" d="100"/>
          <a:sy n="52" d="100"/>
        </p:scale>
        <p:origin x="114" y="13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05F1DA-5B76-38EA-E800-019AB2A76B6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C74B980-A106-F5AD-93CB-F2162F42D6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P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91E5FA-B64E-8DE6-3044-096A51EED3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0EEFC-4BB4-4707-9E4A-CC13C5C42DDA}" type="datetimeFigureOut">
              <a:rPr lang="en-PH" smtClean="0"/>
              <a:t>4/27/2026</a:t>
            </a:fld>
            <a:endParaRPr lang="en-P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B39D79-B15C-51C8-96A3-0ADB66184D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00AAF9-2B1B-8D1F-6D56-FDE2727E27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7E5F8-4991-41CC-80A6-F4EE4B981B0A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8593193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6CC1FF-F82A-B644-0547-AB19CDD9F1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449C188-56AB-BC22-DDF2-3A0DDB67639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95A352-4B91-B9E6-9A8A-844C2EDFD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0EEFC-4BB4-4707-9E4A-CC13C5C42DDA}" type="datetimeFigureOut">
              <a:rPr lang="en-PH" smtClean="0"/>
              <a:t>4/27/2026</a:t>
            </a:fld>
            <a:endParaRPr lang="en-P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D7EB5D-3141-7F1E-015E-6D409FBBD6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E6CF24-C89F-0A86-D3A8-D6AF811E2E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7E5F8-4991-41CC-80A6-F4EE4B981B0A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568879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2BE8BBF-2DF6-D800-D637-15CEB217D1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9A7ED6D-B3E2-DBD3-B9BE-BEAD71526C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9384D2-F2E2-2A8C-A125-1E9CAAE9E0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0EEFC-4BB4-4707-9E4A-CC13C5C42DDA}" type="datetimeFigureOut">
              <a:rPr lang="en-PH" smtClean="0"/>
              <a:t>4/27/2026</a:t>
            </a:fld>
            <a:endParaRPr lang="en-P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A4D69A-B74E-9BAC-2234-9E4CF3569F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A910F9-04E1-A084-BAE6-FD39C77C3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7E5F8-4991-41CC-80A6-F4EE4B981B0A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6331823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57C30E-82CA-3476-305D-1B58F1B58C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FA3DE0-F578-C87E-3D04-9AA382CF98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E4A4E4-B6D4-31CD-5C21-540BB28A65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0EEFC-4BB4-4707-9E4A-CC13C5C42DDA}" type="datetimeFigureOut">
              <a:rPr lang="en-PH" smtClean="0"/>
              <a:t>4/27/2026</a:t>
            </a:fld>
            <a:endParaRPr lang="en-P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56C5D8-AA42-58E4-0B71-2F8EB600D3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DF20BC-1926-21B7-5469-E544673443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7E5F8-4991-41CC-80A6-F4EE4B981B0A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6855008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F5BFED-AE51-2E7E-3BC4-E757E4EC32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876D82-AA43-B332-AC49-83D9B66486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AC2F63-E277-5856-8657-E918CB6189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0EEFC-4BB4-4707-9E4A-CC13C5C42DDA}" type="datetimeFigureOut">
              <a:rPr lang="en-PH" smtClean="0"/>
              <a:t>4/27/2026</a:t>
            </a:fld>
            <a:endParaRPr lang="en-P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C69A3C-9667-F966-F992-4A30CE0977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AF244D-07FF-67C0-6308-DAA8ED90D4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7E5F8-4991-41CC-80A6-F4EE4B981B0A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4323437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8A1130-17DA-21A3-B354-0FDD4CB841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3D3588-E88A-774C-BFA3-A6481302513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63F42AE-B3CB-E265-54CE-821A6B7994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8053A6-CED7-ED18-E9A6-60D9F0F2C5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0EEFC-4BB4-4707-9E4A-CC13C5C42DDA}" type="datetimeFigureOut">
              <a:rPr lang="en-PH" smtClean="0"/>
              <a:t>4/27/2026</a:t>
            </a:fld>
            <a:endParaRPr lang="en-P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8238EC2-A519-D4C1-5251-A57203E769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FF4A204-3B4B-DFDD-7C7B-C100E8C674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7E5F8-4991-41CC-80A6-F4EE4B981B0A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636091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B5D95B-0E37-FE36-34D6-C3A726605F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890ACA-43CA-50F7-EBF7-AF3E1CC937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36CA5D8-ABC1-2851-C8E7-4EE0E191C8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2C1C4B8-2016-DA1A-8675-C809EA92C84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FA2BA21-CC34-65A5-C248-0981EFF3B1B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321E901-4504-1D4C-9FA4-1518594AE8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0EEFC-4BB4-4707-9E4A-CC13C5C42DDA}" type="datetimeFigureOut">
              <a:rPr lang="en-PH" smtClean="0"/>
              <a:t>4/27/2026</a:t>
            </a:fld>
            <a:endParaRPr lang="en-PH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670FE75-BC09-4E60-724A-009FF69F1C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169CD34-1520-E39F-8C1C-A825E579D2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7E5F8-4991-41CC-80A6-F4EE4B981B0A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8239311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C23C09-E018-CE9A-3BA0-C42C37853C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7C3A2EA-18B1-47DB-42EA-1F95FA8477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0EEFC-4BB4-4707-9E4A-CC13C5C42DDA}" type="datetimeFigureOut">
              <a:rPr lang="en-PH" smtClean="0"/>
              <a:t>4/27/2026</a:t>
            </a:fld>
            <a:endParaRPr lang="en-PH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B59EB07-8FAB-B1D8-30E1-CFB02C64D5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3240AC-FE7F-B76D-F9D0-8DD02CA53D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7E5F8-4991-41CC-80A6-F4EE4B981B0A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3458428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C9967F4-5679-192A-F9E2-2FB0B4E93E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0EEFC-4BB4-4707-9E4A-CC13C5C42DDA}" type="datetimeFigureOut">
              <a:rPr lang="en-PH" smtClean="0"/>
              <a:t>4/27/2026</a:t>
            </a:fld>
            <a:endParaRPr lang="en-PH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79186A3-8389-9BDC-7FAA-7BD71E9F44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77460C2-7E04-DE64-6611-B04411EE44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7E5F8-4991-41CC-80A6-F4EE4B981B0A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151778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B6A792-498B-CF0D-3F6F-3C19C083F6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AED8EA-5FC9-184A-A574-57D72D0308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C3BFD3D-DB7F-BCEC-FF04-3E89595D9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88B4BE-B9C2-36CA-727C-FFA8DAF2AD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0EEFC-4BB4-4707-9E4A-CC13C5C42DDA}" type="datetimeFigureOut">
              <a:rPr lang="en-PH" smtClean="0"/>
              <a:t>4/27/2026</a:t>
            </a:fld>
            <a:endParaRPr lang="en-P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127A4F6-F3C1-0FB5-A2C1-7CFBE89492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4CFECB-81F0-FDD2-EB2F-2CBB3780C8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7E5F8-4991-41CC-80A6-F4EE4B981B0A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3877385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4FDAD1-A3D7-F839-C3FD-40F3432F30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15552E5-78D3-CBE6-95F3-51E8C9F368D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P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5B77693-719B-6981-53F6-6A30664E50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C73592-E3AA-12EB-A147-E9B7E24FFA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0EEFC-4BB4-4707-9E4A-CC13C5C42DDA}" type="datetimeFigureOut">
              <a:rPr lang="en-PH" smtClean="0"/>
              <a:t>4/27/2026</a:t>
            </a:fld>
            <a:endParaRPr lang="en-P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C18062F-504F-F46C-7BA4-F97F846742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496A4CE-6DDE-07FD-A9A9-91A126505A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7E5F8-4991-41CC-80A6-F4EE4B981B0A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5417284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54220F6-DE4C-123D-65C0-87C94A4D9E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5F2E72-7EA9-6D4C-8AB1-6E30893D7F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E47A6D-2D0E-5985-12F9-CA6F769130D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800EEFC-4BB4-4707-9E4A-CC13C5C42DDA}" type="datetimeFigureOut">
              <a:rPr lang="en-PH" smtClean="0"/>
              <a:t>4/27/2026</a:t>
            </a:fld>
            <a:endParaRPr lang="en-P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B540D5-8850-6658-A94A-BCE797A085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56DAB6-F998-C3F0-B119-8E98813E824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FC7E5F8-4991-41CC-80A6-F4EE4B981B0A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359793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-up of a card&#10;&#10;AI-generated content may be incorrect.">
            <a:extLst>
              <a:ext uri="{FF2B5EF4-FFF2-40B4-BE49-F238E27FC236}">
                <a16:creationId xmlns:a16="http://schemas.microsoft.com/office/drawing/2014/main" id="{5AEB6F10-8B56-ADBD-A237-4FF38B5E8F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18723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-up of a white background&#10;&#10;AI-generated content may be incorrect.">
            <a:extLst>
              <a:ext uri="{FF2B5EF4-FFF2-40B4-BE49-F238E27FC236}">
                <a16:creationId xmlns:a16="http://schemas.microsoft.com/office/drawing/2014/main" id="{A5BA5792-2B33-DE16-EC62-A456AD49CE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36251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logo&#10;&#10;AI-generated content may be incorrect.">
            <a:extLst>
              <a:ext uri="{FF2B5EF4-FFF2-40B4-BE49-F238E27FC236}">
                <a16:creationId xmlns:a16="http://schemas.microsoft.com/office/drawing/2014/main" id="{18A8EEEA-9321-0E79-C853-AD4CEFDC702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43940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Widescreen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Vincent Tordesillas</dc:creator>
  <cp:lastModifiedBy>Vincent Tordesillas</cp:lastModifiedBy>
  <cp:revision>8</cp:revision>
  <dcterms:created xsi:type="dcterms:W3CDTF">2026-02-19T09:02:08Z</dcterms:created>
  <dcterms:modified xsi:type="dcterms:W3CDTF">2026-04-27T09:25:15Z</dcterms:modified>
</cp:coreProperties>
</file>